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023-C290-4C28-9031-DC025040D4B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A1A-EB25-419F-871B-6FCCFAF85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023-C290-4C28-9031-DC025040D4B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DA1A-EB25-419F-871B-6FCCFAF85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Функции </a:t>
            </a:r>
            <a:r>
              <a:rPr lang="en-US" altLang="ru-RU" b="1" smtClean="0"/>
              <a:t>DeVita AP</a:t>
            </a:r>
            <a:endParaRPr lang="ru-RU" altLang="ru-RU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1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Функции </a:t>
            </a:r>
            <a:r>
              <a:rPr lang="en-US" altLang="ru-RU" b="1" smtClean="0"/>
              <a:t>DeVita AP</a:t>
            </a:r>
            <a:endParaRPr lang="ru-RU" altLang="ru-RU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Функции </a:t>
            </a:r>
            <a:r>
              <a:rPr lang="en-US" altLang="ru-RU" b="1" smtClean="0"/>
              <a:t>DeVita AP</a:t>
            </a:r>
            <a:endParaRPr lang="ru-RU" altLang="ru-RU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Функции </a:t>
            </a:r>
            <a:r>
              <a:rPr lang="en-US" altLang="ru-RU" b="1" smtClean="0"/>
              <a:t>DeVita AP</a:t>
            </a:r>
            <a:endParaRPr lang="ru-RU" altLang="ru-RU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Функции DeVita AP</vt:lpstr>
      <vt:lpstr>Презентация PowerPoint</vt:lpstr>
      <vt:lpstr>Функции DeVita AP</vt:lpstr>
      <vt:lpstr>Функции DeVita AP</vt:lpstr>
      <vt:lpstr>Функции DeVita AP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DeVita AP</dc:title>
  <dc:creator>Валерия Мухаметжанова</dc:creator>
  <cp:lastModifiedBy>Валерия Мухаметжанова</cp:lastModifiedBy>
  <cp:revision>1</cp:revision>
  <dcterms:created xsi:type="dcterms:W3CDTF">2023-08-30T10:49:40Z</dcterms:created>
  <dcterms:modified xsi:type="dcterms:W3CDTF">2023-08-30T10:49:40Z</dcterms:modified>
</cp:coreProperties>
</file>